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8"/>
  </p:notesMasterIdLst>
  <p:sldIdLst>
    <p:sldId id="256" r:id="rId2"/>
    <p:sldId id="257" r:id="rId3"/>
    <p:sldId id="258" r:id="rId4"/>
    <p:sldId id="357" r:id="rId5"/>
    <p:sldId id="369" r:id="rId6"/>
    <p:sldId id="358" r:id="rId7"/>
    <p:sldId id="359" r:id="rId8"/>
    <p:sldId id="372" r:id="rId9"/>
    <p:sldId id="360" r:id="rId10"/>
    <p:sldId id="370" r:id="rId11"/>
    <p:sldId id="362" r:id="rId12"/>
    <p:sldId id="363" r:id="rId13"/>
    <p:sldId id="364" r:id="rId14"/>
    <p:sldId id="365" r:id="rId15"/>
    <p:sldId id="366" r:id="rId16"/>
    <p:sldId id="367" r:id="rId17"/>
    <p:sldId id="351" r:id="rId18"/>
    <p:sldId id="354" r:id="rId19"/>
    <p:sldId id="355" r:id="rId20"/>
    <p:sldId id="356" r:id="rId21"/>
    <p:sldId id="368" r:id="rId22"/>
    <p:sldId id="373" r:id="rId23"/>
    <p:sldId id="374" r:id="rId24"/>
    <p:sldId id="375" r:id="rId25"/>
    <p:sldId id="378" r:id="rId26"/>
    <p:sldId id="377" r:id="rId27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357"/>
            <p14:sldId id="369"/>
            <p14:sldId id="358"/>
            <p14:sldId id="359"/>
            <p14:sldId id="372"/>
            <p14:sldId id="360"/>
            <p14:sldId id="370"/>
            <p14:sldId id="362"/>
            <p14:sldId id="363"/>
            <p14:sldId id="364"/>
            <p14:sldId id="365"/>
            <p14:sldId id="366"/>
            <p14:sldId id="367"/>
            <p14:sldId id="351"/>
            <p14:sldId id="354"/>
            <p14:sldId id="355"/>
            <p14:sldId id="356"/>
            <p14:sldId id="368"/>
            <p14:sldId id="373"/>
            <p14:sldId id="374"/>
            <p14:sldId id="375"/>
            <p14:sldId id="378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000"/>
    <a:srgbClr val="FF00FF"/>
    <a:srgbClr val="1ABFB6"/>
    <a:srgbClr val="36BFCF"/>
    <a:srgbClr val="23294B"/>
    <a:srgbClr val="FFD966"/>
    <a:srgbClr val="0A534F"/>
    <a:srgbClr val="CCCCCC"/>
    <a:srgbClr val="F78445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326" y="84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59143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5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31429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12x24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17x9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83870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2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69644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274x274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8007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80343"/>
              </p:ext>
            </p:extLst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3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669633"/>
              </p:ext>
            </p:extLst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39147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35953"/>
              </p:ext>
            </p:extLst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8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67099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25541"/>
              </p:ext>
            </p:extLst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6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1598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47589"/>
              </p:ext>
            </p:extLst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1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49384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88366"/>
              </p:ext>
            </p:extLst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7814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74325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01697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17670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84235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01638"/>
              </p:ext>
            </p:extLst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4225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64033"/>
              </p:ext>
            </p:extLst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30808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645920"/>
              </p:ext>
            </p:extLst>
          </p:nvPr>
        </p:nvGraphicFramePr>
        <p:xfrm>
          <a:off x="600181" y="664050"/>
          <a:ext cx="11616957" cy="25111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2016.10.31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0.0.4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팝업관련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0.7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동영상 플레이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26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326580"/>
              </p:ext>
            </p:extLst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24475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936559"/>
              </p:ext>
            </p:extLst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527325"/>
              </p:ext>
            </p:extLst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50181"/>
              </p:ext>
            </p:extLst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3623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73331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46200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728503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8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5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06769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5222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145299" y="755381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054053" y="5605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323" y="1078225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7" y="882746"/>
            <a:ext cx="2653764" cy="34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553327"/>
              </p:ext>
            </p:extLst>
          </p:nvPr>
        </p:nvGraphicFramePr>
        <p:xfrm>
          <a:off x="397477" y="6277625"/>
          <a:ext cx="9367747" cy="214858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btn_play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btb_product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#000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40%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btn_pause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093042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2240232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93894" y="1399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8" y="643441"/>
            <a:ext cx="420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920441"/>
            <a:ext cx="2669906" cy="13197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97" y="1012734"/>
            <a:ext cx="5101699" cy="25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6467237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785892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502865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26019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16674" y="410164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726020" y="4148114"/>
            <a:ext cx="1776845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17624" y="3823855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931494" y="35646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775501" y="3823339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89371" y="35641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22930" y="4236072"/>
            <a:ext cx="607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Center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59780" y="66357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439518" y="915236"/>
            <a:ext cx="362022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55197" y="100475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055197" y="2009206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055197" y="2568523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055197" y="2609790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55197" y="289936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055197" y="3564082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56896" y="14051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56896" y="30962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56896" y="26054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354325" y="245050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56896" y="2142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5755334" y="196578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Oval 114"/>
          <p:cNvSpPr>
            <a:spLocks noChangeArrowheads="1"/>
          </p:cNvSpPr>
          <p:nvPr/>
        </p:nvSpPr>
        <p:spPr bwMode="auto">
          <a:xfrm>
            <a:off x="6836982" y="19613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Oval 114"/>
          <p:cNvSpPr>
            <a:spLocks noChangeArrowheads="1"/>
          </p:cNvSpPr>
          <p:nvPr/>
        </p:nvSpPr>
        <p:spPr bwMode="auto">
          <a:xfrm>
            <a:off x="5841006" y="25941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Oval 114"/>
          <p:cNvSpPr>
            <a:spLocks noChangeArrowheads="1"/>
          </p:cNvSpPr>
          <p:nvPr/>
        </p:nvSpPr>
        <p:spPr bwMode="auto">
          <a:xfrm>
            <a:off x="4246182" y="11974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6" y="6625497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99" y="6995674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7599209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1468345" y="328280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640x1136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21224"/>
              </p:ext>
            </p:extLst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10x8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6283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6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45739"/>
              </p:ext>
            </p:extLst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24137"/>
              </p:ext>
            </p:extLst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22" y="7992027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81832"/>
              </p:ext>
            </p:extLst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9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84463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33178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2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34064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4418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1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59559"/>
              </p:ext>
            </p:extLst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73189"/>
              </p:ext>
            </p:extLst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60565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46220"/>
              </p:ext>
            </p:extLst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3019"/>
              </p:ext>
            </p:extLst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12180</TotalTime>
  <Words>2472</Words>
  <Application>Microsoft Office PowerPoint</Application>
  <PresentationFormat>사용자 지정</PresentationFormat>
  <Paragraphs>1713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1616</cp:revision>
  <dcterms:created xsi:type="dcterms:W3CDTF">2014-11-14T04:52:40Z</dcterms:created>
  <dcterms:modified xsi:type="dcterms:W3CDTF">2016-11-28T13:22:44Z</dcterms:modified>
</cp:coreProperties>
</file>